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823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01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592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86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113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258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946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484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85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308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571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06914-266F-4A01-9290-DA3BDB027BC0}" type="datetimeFigureOut">
              <a:rPr lang="es-ES" smtClean="0"/>
              <a:t>20/01/2019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5B05-DF07-43A5-8198-09D4198F39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61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2627784" y="2276872"/>
            <a:ext cx="3901808" cy="35283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Normas y valores 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Sociales y culturales</a:t>
            </a: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892796" y="3356992"/>
            <a:ext cx="3375992" cy="231156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Sectores de Influencia</a:t>
            </a:r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</p:txBody>
      </p:sp>
      <p:sp>
        <p:nvSpPr>
          <p:cNvPr id="9" name="8 Rectángulo"/>
          <p:cNvSpPr/>
          <p:nvPr/>
        </p:nvSpPr>
        <p:spPr>
          <a:xfrm>
            <a:off x="3275856" y="4144376"/>
            <a:ext cx="2592288" cy="151216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Factores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Ambientales</a:t>
            </a:r>
          </a:p>
          <a:p>
            <a:pPr algn="ctr"/>
            <a:endParaRPr lang="es-ES" dirty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621238" y="4792448"/>
            <a:ext cx="1901524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Factores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Individuales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2638248" y="5446896"/>
            <a:ext cx="1928476" cy="72008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chemeClr val="tx1"/>
                </a:solidFill>
              </a:rPr>
              <a:t>Ingesta de alimentos y bebidas 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4580792" y="5464044"/>
            <a:ext cx="1948800" cy="72008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chemeClr val="tx1"/>
                </a:solidFill>
              </a:rPr>
              <a:t>Actividad física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6876256" y="2780928"/>
            <a:ext cx="2146864" cy="23762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Agricultura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Gobiernos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Sistemas Públicos de Salud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200" b="1" dirty="0" smtClean="0">
                <a:solidFill>
                  <a:schemeClr val="tx1"/>
                </a:solidFill>
              </a:rPr>
              <a:t>Marketing y </a:t>
            </a:r>
            <a:r>
              <a:rPr lang="es-ES" sz="1200" b="1" dirty="0" err="1" smtClean="0">
                <a:solidFill>
                  <a:schemeClr val="tx1"/>
                </a:solidFill>
              </a:rPr>
              <a:t>Mass</a:t>
            </a:r>
            <a:r>
              <a:rPr lang="es-ES" sz="1200" b="1" dirty="0" smtClean="0">
                <a:solidFill>
                  <a:schemeClr val="tx1"/>
                </a:solidFill>
              </a:rPr>
              <a:t>-Media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Diseño y Seguridad Comunitaria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Fundaciones y Promotores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Industria</a:t>
            </a:r>
          </a:p>
          <a:p>
            <a:pPr marL="176213"/>
            <a:r>
              <a:rPr lang="es-ES" sz="1100" dirty="0" smtClean="0">
                <a:solidFill>
                  <a:schemeClr val="tx1"/>
                </a:solidFill>
              </a:rPr>
              <a:t>Comida</a:t>
            </a:r>
          </a:p>
          <a:p>
            <a:pPr marL="176213"/>
            <a:r>
              <a:rPr lang="es-ES" sz="1100" dirty="0" smtClean="0">
                <a:solidFill>
                  <a:schemeClr val="tx1"/>
                </a:solidFill>
              </a:rPr>
              <a:t>Bebidas</a:t>
            </a:r>
          </a:p>
          <a:p>
            <a:pPr marL="176213"/>
            <a:r>
              <a:rPr lang="es-ES" sz="1100" dirty="0" smtClean="0">
                <a:solidFill>
                  <a:schemeClr val="tx1"/>
                </a:solidFill>
              </a:rPr>
              <a:t>Actividad física</a:t>
            </a:r>
          </a:p>
          <a:p>
            <a:pPr marL="176213"/>
            <a:r>
              <a:rPr lang="es-ES" sz="1100" dirty="0" smtClean="0">
                <a:solidFill>
                  <a:schemeClr val="tx1"/>
                </a:solidFill>
              </a:rPr>
              <a:t>Ocio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3811304" y="476672"/>
            <a:ext cx="1512168" cy="1512168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Credibilidad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Religión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Herencia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Prioridades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Estilo de Vida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Imagen Corporal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251520" y="1988840"/>
            <a:ext cx="1944216" cy="1337692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 smtClean="0"/>
              <a:t>Hogares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Escuela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Trabajo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Facilidades recreativas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Servicios de comidas y establecimientos</a:t>
            </a:r>
          </a:p>
          <a:p>
            <a:pPr algn="ctr"/>
            <a:r>
              <a:rPr lang="es-ES" sz="1100" dirty="0" smtClean="0"/>
              <a:t>Otros</a:t>
            </a:r>
            <a:endParaRPr lang="es-ES" sz="1100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251520" y="3573016"/>
            <a:ext cx="1944216" cy="2015943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Factores demográficos</a:t>
            </a:r>
          </a:p>
          <a:p>
            <a:pPr marL="176213"/>
            <a:r>
              <a:rPr lang="es-ES" sz="1100" dirty="0" smtClean="0">
                <a:solidFill>
                  <a:schemeClr val="tx1"/>
                </a:solidFill>
              </a:rPr>
              <a:t>Edad, género, estatus socioeconómico, raza/etnia, incapacidad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Factores Psicosociales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Conocimiento y formación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Interacciones genes-ambiente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100" dirty="0" smtClean="0">
                <a:solidFill>
                  <a:schemeClr val="tx1"/>
                </a:solidFill>
              </a:rPr>
              <a:t>Otros factores personales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7" name="16 Flecha derecha"/>
          <p:cNvSpPr/>
          <p:nvPr/>
        </p:nvSpPr>
        <p:spPr>
          <a:xfrm rot="10800000">
            <a:off x="6012160" y="3789039"/>
            <a:ext cx="936104" cy="18973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Flecha derecha"/>
          <p:cNvSpPr/>
          <p:nvPr/>
        </p:nvSpPr>
        <p:spPr>
          <a:xfrm rot="5400000">
            <a:off x="4243736" y="2042486"/>
            <a:ext cx="645976" cy="189735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Flecha derecha"/>
          <p:cNvSpPr/>
          <p:nvPr/>
        </p:nvSpPr>
        <p:spPr>
          <a:xfrm rot="2470759">
            <a:off x="1721442" y="3656119"/>
            <a:ext cx="2076467" cy="197487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Flecha derecha"/>
          <p:cNvSpPr/>
          <p:nvPr/>
        </p:nvSpPr>
        <p:spPr>
          <a:xfrm>
            <a:off x="2080862" y="4900460"/>
            <a:ext cx="1741569" cy="189735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5147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84</Words>
  <Application>Microsoft Office PowerPoint</Application>
  <PresentationFormat>Presentación en pantalla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SARA PC</cp:lastModifiedBy>
  <cp:revision>10</cp:revision>
  <dcterms:created xsi:type="dcterms:W3CDTF">2018-02-07T09:55:47Z</dcterms:created>
  <dcterms:modified xsi:type="dcterms:W3CDTF">2019-01-20T20:08:25Z</dcterms:modified>
</cp:coreProperties>
</file>